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597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98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601" r:id="rId43"/>
    <p:sldId id="1559" r:id="rId44"/>
    <p:sldId id="1599" r:id="rId45"/>
    <p:sldId id="1487" r:id="rId46"/>
    <p:sldId id="1560" r:id="rId47"/>
    <p:sldId id="1600" r:id="rId48"/>
    <p:sldId id="1563" r:id="rId49"/>
    <p:sldId id="1564" r:id="rId50"/>
    <p:sldId id="1562" r:id="rId51"/>
    <p:sldId id="1578" r:id="rId52"/>
    <p:sldId id="1593" r:id="rId53"/>
    <p:sldId id="1594" r:id="rId54"/>
    <p:sldId id="1577" r:id="rId55"/>
    <p:sldId id="1567" r:id="rId56"/>
    <p:sldId id="1568" r:id="rId57"/>
    <p:sldId id="1596" r:id="rId58"/>
    <p:sldId id="1595" r:id="rId59"/>
    <p:sldId id="1573" r:id="rId60"/>
    <p:sldId id="127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 autoAdjust="0"/>
    <p:restoredTop sz="75202" autoAdjust="0"/>
  </p:normalViewPr>
  <p:slideViewPr>
    <p:cSldViewPr>
      <p:cViewPr varScale="1">
        <p:scale>
          <a:sx n="82" d="100"/>
          <a:sy n="82" d="100"/>
        </p:scale>
        <p:origin x="90" y="11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2: From MapReduce to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Spark (2/2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431/461 451/651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24,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17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c: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can be materialized in memory (and on disk)!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MapReduce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distributed 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52365" y="591407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 like a sequence of MapReduce jobs?</a:t>
            </a: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(Mahout)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Algorithm design, </a:t>
            </a:r>
            <a:r>
              <a:rPr lang="en-US" sz="3200" b="0" dirty="0" err="1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90800" y="3384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384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09600" y="4146694"/>
            <a:ext cx="4267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46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90800" y="4146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Power of Commutativity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70104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4343400" y="3384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609600" y="3384694"/>
            <a:ext cx="32766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172200" y="4146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2590800" y="4146694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can swap order of operands however you want!</a:t>
            </a:r>
          </a:p>
        </p:txBody>
      </p:sp>
      <p:sp>
        <p:nvSpPr>
          <p:cNvPr id="20" name="Double Bracket 19"/>
          <p:cNvSpPr/>
          <p:nvPr/>
        </p:nvSpPr>
        <p:spPr bwMode="auto">
          <a:xfrm>
            <a:off x="609600" y="4146694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1909602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555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, 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x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= m,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9818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 rot="20833322">
            <a:off x="5688566" y="339544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b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b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List[(K2, V2)]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g: (K2,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[V2]) ⇒ List[(K3,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419600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But commutative monoids help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associativity and commutativity via commutative monoids (if you can)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(Walnut)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Dataset (RDD)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55643</TotalTime>
  <Words>3175</Words>
  <Application>Microsoft Office PowerPoint</Application>
  <PresentationFormat>On-screen Show (4:3)</PresentationFormat>
  <Paragraphs>614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Andale Mono</vt:lpstr>
      <vt:lpstr>Arial</vt:lpstr>
      <vt:lpstr>Arial Black</vt:lpstr>
      <vt:lpstr>Gill Sans</vt:lpstr>
      <vt:lpstr>Times New Roman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11726</cp:revision>
  <dcterms:created xsi:type="dcterms:W3CDTF">2012-08-31T06:36:49Z</dcterms:created>
  <dcterms:modified xsi:type="dcterms:W3CDTF">2019-01-24T04:21:30Z</dcterms:modified>
  <cp:category/>
</cp:coreProperties>
</file>